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60" r:id="rId3"/>
    <p:sldId id="261" r:id="rId4"/>
    <p:sldId id="262" r:id="rId5"/>
    <p:sldId id="259" r:id="rId6"/>
    <p:sldId id="258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0F2ED-4E1C-4D50-AD78-503B150EF620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E1609-7220-4A5D-B773-B655B7F63D0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0151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E1609-7220-4A5D-B773-B655B7F63D09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835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2F184A-C960-FBD8-8311-B8A9776EA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7C0ADCD-FE81-5342-8B80-4EAF2CDB6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A554B1-925A-E7A1-9245-0D7EA046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8F7E-9929-447B-972A-ED93F0E69195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4A097A9-F2EE-0CF7-FDD1-EC77BAC54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5701BAA-BE8C-B0B2-2105-D4BFB9F33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FFB2-CBB1-4C36-BE40-BB9DA53F36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583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BEA924-0D8E-685B-73DD-0B0D896A1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DDD59E1-94E8-7DA8-4DCB-1CFF4A89D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A70D51E-5DA7-8442-F9B2-7505EBAF0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8F7E-9929-447B-972A-ED93F0E69195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5F9AA5-92D2-CF8A-B4B3-05212A6A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060600-BEB2-C157-5BAA-5C40CBA1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FFB2-CBB1-4C36-BE40-BB9DA53F36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6294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1820F9E-6795-07D3-3237-DF47A1B18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6E78650-1CEA-6546-D782-4EBF71238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725EA3-77B6-19A7-A918-3DC5C242A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8F7E-9929-447B-972A-ED93F0E69195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E32A98B-B842-5C81-F409-F11709612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9CF293-B922-D3BA-9334-8CB7E8F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FFB2-CBB1-4C36-BE40-BB9DA53F36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184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66091EE-DB90-8762-C491-26408504D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775BE3-6CB2-E78B-0E8E-A713A1D27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FEBB561-30B5-3401-D317-4754BADC4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8F7E-9929-447B-972A-ED93F0E69195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C5C9356-9EED-6393-BD0F-2B3FE1F94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656D28F-D473-8978-2535-E0066D3E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FFB2-CBB1-4C36-BE40-BB9DA53F36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9976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BEC017-C255-845B-F943-1D97D27AC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09DD837-AC0E-0815-4AF6-675D4F299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2BC5F6-E393-CA00-1FDE-2C9B07C4C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8F7E-9929-447B-972A-ED93F0E69195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1BB89C-2102-58AB-776A-569509F9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F79942-4808-9789-0E9B-1FCF62E6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FFB2-CBB1-4C36-BE40-BB9DA53F36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119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2F9178-31D1-D19A-2C96-726E4BF81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F7D68F-D1EC-D709-0576-315E5A535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6E27358-B864-1145-AA16-6AADDA337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178C106-453D-24D8-F32E-2E8FCC436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8F7E-9929-447B-972A-ED93F0E69195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DF69153-08D0-6CB1-A9E3-CBF03267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E3BB7DF-612E-651C-1624-E523EFCF6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FFB2-CBB1-4C36-BE40-BB9DA53F36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2220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D54DBA-4574-A002-D0AE-41FE49A47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A2CAAA2-7B50-6EDA-6D20-E8BC335D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335A021-5091-C073-D0E3-38A67B7FB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1B3052C-419F-2827-9D80-7496B48E3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7BD2FB1-2697-3F53-B2C9-EEBD88440F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BDB89BB-E040-95F6-EB97-FD828779D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8F7E-9929-447B-972A-ED93F0E69195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4500FFE-50F6-0162-27EF-5AFBA12B2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A1F5409-9D90-F5C6-20DB-AE7C39D0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FFB2-CBB1-4C36-BE40-BB9DA53F36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113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2CD83B-43C7-BA9F-A3DF-458C18746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AB733BC-DBD1-F65E-C2BB-58138B8A6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8F7E-9929-447B-972A-ED93F0E69195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2CC038C-0631-EE04-1316-D5530E27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CD17AC6-FB28-AD83-DAED-0B164168F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FFB2-CBB1-4C36-BE40-BB9DA53F36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045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74238D0-3CA7-C1C1-B657-2CDCAC3BF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8F7E-9929-447B-972A-ED93F0E69195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81D870B-2962-CCD0-F52E-ADD718BB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B59102-9408-6A8B-0B62-774882C19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FFB2-CBB1-4C36-BE40-BB9DA53F36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329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3029D1-95A2-59D6-D35C-F43427F7A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918C7A-CBBE-7CC4-B772-683901F09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0563865-00FE-CD16-3400-AB9BA8E73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97B6CD6-9F35-A2CA-7B92-9D5C4CA7D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8F7E-9929-447B-972A-ED93F0E69195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0CD977A-B6B2-0208-E5A7-43058BBFE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8E7458C-B147-A962-4237-9587E226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FFB2-CBB1-4C36-BE40-BB9DA53F36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633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F1542B-F689-9CF5-1341-4BD9FF73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C3E62EE-3066-5E65-BBA3-3D1CD2AAE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36B9B94-8361-3CB4-A73A-9B3CC3069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73BF5CC-24B7-5345-FCCC-0603A521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8F7E-9929-447B-972A-ED93F0E69195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9515FF0-2EFB-1BFC-C1C9-A80AB1590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3CD6B22-D61E-04A4-6969-EEBB75504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FFB2-CBB1-4C36-BE40-BB9DA53F36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06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49CECBB-ED37-6BD3-BD32-19CA14359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7073782-EB79-FD82-6B73-52CDC3F12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B0A267B-49BE-D2B0-C361-31FEBB3CE8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F8F7E-9929-447B-972A-ED93F0E69195}" type="datetimeFigureOut">
              <a:rPr kumimoji="1" lang="ja-JP" altLang="en-US" smtClean="0"/>
              <a:t>2026/5/31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86E0D51-AF96-CC4F-C4F7-60BAEB40B5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6BDC80E-C448-CE20-7C8C-B0815C9C3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7FFB2-CBB1-4C36-BE40-BB9DA53F36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048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microsoft.com/office/2007/relationships/hdphoto" Target="../media/hdphoto2.wdp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microsoft.com/office/2007/relationships/hdphoto" Target="../media/hdphoto1.wdp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3" Type="http://schemas.microsoft.com/office/2007/relationships/hdphoto" Target="../media/hdphoto3.wdp"/><Relationship Id="rId21" Type="http://schemas.openxmlformats.org/officeDocument/2006/relationships/image" Target="../media/image31.JPEG"/><Relationship Id="rId7" Type="http://schemas.openxmlformats.org/officeDocument/2006/relationships/image" Target="../media/image18.pn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5" Type="http://schemas.microsoft.com/office/2007/relationships/hdphoto" Target="../media/hdphoto6.wdp"/><Relationship Id="rId2" Type="http://schemas.openxmlformats.org/officeDocument/2006/relationships/image" Target="../media/image15.png"/><Relationship Id="rId16" Type="http://schemas.openxmlformats.org/officeDocument/2006/relationships/image" Target="../media/image26.JPE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1.JPEG"/><Relationship Id="rId24" Type="http://schemas.openxmlformats.org/officeDocument/2006/relationships/image" Target="../media/image34.png"/><Relationship Id="rId5" Type="http://schemas.openxmlformats.org/officeDocument/2006/relationships/image" Target="../media/image17.png"/><Relationship Id="rId15" Type="http://schemas.openxmlformats.org/officeDocument/2006/relationships/image" Target="../media/image25.JPEG"/><Relationship Id="rId23" Type="http://schemas.openxmlformats.org/officeDocument/2006/relationships/image" Target="../media/image33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6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5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microsoft.com/office/2007/relationships/hdphoto" Target="../media/hdphoto7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jpeg"/><Relationship Id="rId18" Type="http://schemas.microsoft.com/office/2007/relationships/hdphoto" Target="../media/hdphoto9.wdp"/><Relationship Id="rId3" Type="http://schemas.openxmlformats.org/officeDocument/2006/relationships/image" Target="../media/image48.jpeg"/><Relationship Id="rId21" Type="http://schemas.openxmlformats.org/officeDocument/2006/relationships/image" Target="../media/image46.png"/><Relationship Id="rId7" Type="http://schemas.openxmlformats.org/officeDocument/2006/relationships/image" Target="../media/image52.jpeg"/><Relationship Id="rId12" Type="http://schemas.openxmlformats.org/officeDocument/2006/relationships/image" Target="../media/image56.JPEG"/><Relationship Id="rId17" Type="http://schemas.openxmlformats.org/officeDocument/2006/relationships/image" Target="../media/image61.png"/><Relationship Id="rId2" Type="http://schemas.openxmlformats.org/officeDocument/2006/relationships/image" Target="../media/image47.jpg"/><Relationship Id="rId16" Type="http://schemas.openxmlformats.org/officeDocument/2006/relationships/image" Target="../media/image60.JPEG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5" Type="http://schemas.openxmlformats.org/officeDocument/2006/relationships/image" Target="../media/image50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19" Type="http://schemas.openxmlformats.org/officeDocument/2006/relationships/image" Target="../media/image45.png"/><Relationship Id="rId4" Type="http://schemas.openxmlformats.org/officeDocument/2006/relationships/image" Target="../media/image49.jpeg"/><Relationship Id="rId9" Type="http://schemas.microsoft.com/office/2007/relationships/hdphoto" Target="../media/hdphoto8.wdp"/><Relationship Id="rId1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1.jfif"/><Relationship Id="rId18" Type="http://schemas.openxmlformats.org/officeDocument/2006/relationships/image" Target="../media/image73.png"/><Relationship Id="rId3" Type="http://schemas.openxmlformats.org/officeDocument/2006/relationships/image" Target="../media/image63.JPEG"/><Relationship Id="rId7" Type="http://schemas.microsoft.com/office/2007/relationships/hdphoto" Target="../media/hdphoto10.wdp"/><Relationship Id="rId12" Type="http://schemas.microsoft.com/office/2007/relationships/hdphoto" Target="../media/hdphoto11.wdp"/><Relationship Id="rId17" Type="http://schemas.microsoft.com/office/2007/relationships/hdphoto" Target="../media/hdphoto12.wdp"/><Relationship Id="rId2" Type="http://schemas.openxmlformats.org/officeDocument/2006/relationships/image" Target="../media/image62.JPE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JPEG"/><Relationship Id="rId15" Type="http://schemas.microsoft.com/office/2007/relationships/hdphoto" Target="../media/hdphoto6.wdp"/><Relationship Id="rId10" Type="http://schemas.openxmlformats.org/officeDocument/2006/relationships/image" Target="../media/image69.jfif"/><Relationship Id="rId19" Type="http://schemas.microsoft.com/office/2007/relationships/hdphoto" Target="../media/hdphoto13.wdp"/><Relationship Id="rId4" Type="http://schemas.openxmlformats.org/officeDocument/2006/relationships/image" Target="../media/image64.JPEG"/><Relationship Id="rId9" Type="http://schemas.openxmlformats.org/officeDocument/2006/relationships/image" Target="../media/image68.JPE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1.png"/><Relationship Id="rId5" Type="http://schemas.openxmlformats.org/officeDocument/2006/relationships/image" Target="../media/image76.JPEG"/><Relationship Id="rId10" Type="http://schemas.microsoft.com/office/2007/relationships/hdphoto" Target="../media/hdphoto14.wdp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2.JPEG"/><Relationship Id="rId16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5" Type="http://schemas.openxmlformats.org/officeDocument/2006/relationships/image" Target="../media/image9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Relationship Id="rId14" Type="http://schemas.openxmlformats.org/officeDocument/2006/relationships/image" Target="../media/image9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18" Type="http://schemas.openxmlformats.org/officeDocument/2006/relationships/image" Target="../media/image11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17" Type="http://schemas.openxmlformats.org/officeDocument/2006/relationships/image" Target="../media/image112.JPEG"/><Relationship Id="rId2" Type="http://schemas.openxmlformats.org/officeDocument/2006/relationships/image" Target="../media/image97.jpg"/><Relationship Id="rId16" Type="http://schemas.openxmlformats.org/officeDocument/2006/relationships/image" Target="../media/image111.JPEG"/><Relationship Id="rId20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5" Type="http://schemas.openxmlformats.org/officeDocument/2006/relationships/image" Target="../media/image110.JPEG"/><Relationship Id="rId10" Type="http://schemas.openxmlformats.org/officeDocument/2006/relationships/image" Target="../media/image105.JPEG"/><Relationship Id="rId19" Type="http://schemas.openxmlformats.org/officeDocument/2006/relationships/image" Target="../media/image114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12" Type="http://schemas.openxmlformats.org/officeDocument/2006/relationships/image" Target="../media/image125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11" Type="http://schemas.openxmlformats.org/officeDocument/2006/relationships/image" Target="../media/image124.JPEG"/><Relationship Id="rId5" Type="http://schemas.openxmlformats.org/officeDocument/2006/relationships/image" Target="../media/image119.JPEG"/><Relationship Id="rId15" Type="http://schemas.microsoft.com/office/2007/relationships/hdphoto" Target="../media/hdphoto16.wdp"/><Relationship Id="rId10" Type="http://schemas.openxmlformats.org/officeDocument/2006/relationships/image" Target="../media/image123.JPG"/><Relationship Id="rId4" Type="http://schemas.openxmlformats.org/officeDocument/2006/relationships/image" Target="../media/image118.JPEG"/><Relationship Id="rId9" Type="http://schemas.microsoft.com/office/2007/relationships/hdphoto" Target="../media/hdphoto15.wdp"/><Relationship Id="rId14" Type="http://schemas.openxmlformats.org/officeDocument/2006/relationships/image" Target="../media/image1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6772F11-8CAD-3F9E-2FAC-EE878C382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3562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466B5A2-4819-620F-78BC-E99E1B7B0635}"/>
              </a:ext>
            </a:extLst>
          </p:cNvPr>
          <p:cNvGrpSpPr/>
          <p:nvPr/>
        </p:nvGrpSpPr>
        <p:grpSpPr>
          <a:xfrm>
            <a:off x="766587" y="624388"/>
            <a:ext cx="11020060" cy="5609224"/>
            <a:chOff x="165214" y="294423"/>
            <a:chExt cx="11834441" cy="6619754"/>
          </a:xfrm>
        </p:grpSpPr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A45AF152-97C4-6E7B-3E51-713886812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0" t="26392" r="21151"/>
            <a:stretch>
              <a:fillRect/>
            </a:stretch>
          </p:blipFill>
          <p:spPr>
            <a:xfrm>
              <a:off x="7316372" y="4651375"/>
              <a:ext cx="1367468" cy="2190850"/>
            </a:xfrm>
            <a:prstGeom prst="rect">
              <a:avLst/>
            </a:prstGeom>
          </p:spPr>
        </p:pic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C4E5B7FC-212F-BEF1-6DCA-4175DD005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48" r="38357" b="1"/>
            <a:stretch>
              <a:fillRect/>
            </a:stretch>
          </p:blipFill>
          <p:spPr>
            <a:xfrm>
              <a:off x="1656889" y="3379853"/>
              <a:ext cx="4880591" cy="2815365"/>
            </a:xfrm>
            <a:prstGeom prst="rect">
              <a:avLst/>
            </a:prstGeom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8489A6FD-2A36-86B4-5286-734452420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32"/>
            <a:stretch>
              <a:fillRect/>
            </a:stretch>
          </p:blipFill>
          <p:spPr>
            <a:xfrm>
              <a:off x="3353353" y="304503"/>
              <a:ext cx="3066625" cy="3089862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1BEFB64-6D23-1595-58A9-84E6F022B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31" r="12720" b="26520"/>
            <a:stretch>
              <a:fillRect/>
            </a:stretch>
          </p:blipFill>
          <p:spPr>
            <a:xfrm>
              <a:off x="6535321" y="3349643"/>
              <a:ext cx="2127734" cy="1370042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EAA07C36-1BAB-4463-9A5F-49359F464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17"/>
            <a:stretch>
              <a:fillRect/>
            </a:stretch>
          </p:blipFill>
          <p:spPr>
            <a:xfrm>
              <a:off x="165214" y="3349643"/>
              <a:ext cx="1552416" cy="1425802"/>
            </a:xfrm>
            <a:prstGeom prst="rect">
              <a:avLst/>
            </a:prstGeom>
          </p:spPr>
        </p:pic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4BA70F2-5515-8A10-3ACC-A9E9ACE01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7" t="24172" b="7594"/>
            <a:stretch>
              <a:fillRect/>
            </a:stretch>
          </p:blipFill>
          <p:spPr>
            <a:xfrm>
              <a:off x="6383466" y="343872"/>
              <a:ext cx="5601638" cy="3050493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AE2EC895-6BF2-2324-1830-86F81BB19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04" r="18475" b="21224"/>
            <a:stretch>
              <a:fillRect/>
            </a:stretch>
          </p:blipFill>
          <p:spPr>
            <a:xfrm>
              <a:off x="180349" y="294423"/>
              <a:ext cx="3173005" cy="3112218"/>
            </a:xfrm>
            <a:prstGeom prst="rect">
              <a:avLst/>
            </a:prstGeom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3F58980C-DB4F-B6F9-A516-A700B2259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5" t="30529"/>
            <a:stretch>
              <a:fillRect/>
            </a:stretch>
          </p:blipFill>
          <p:spPr>
            <a:xfrm>
              <a:off x="8611495" y="3386100"/>
              <a:ext cx="3388160" cy="3445561"/>
            </a:xfrm>
            <a:prstGeom prst="rect">
              <a:avLst/>
            </a:prstGeom>
          </p:spPr>
        </p:pic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C79FFB13-5B2C-A414-C65A-23F4F960EA59}"/>
                </a:ext>
              </a:extLst>
            </p:cNvPr>
            <p:cNvGrpSpPr/>
            <p:nvPr/>
          </p:nvGrpSpPr>
          <p:grpSpPr>
            <a:xfrm>
              <a:off x="165214" y="4651375"/>
              <a:ext cx="7414689" cy="2262802"/>
              <a:chOff x="165214" y="4624304"/>
              <a:chExt cx="7414689" cy="2262802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C92F6B1C-376E-A958-FE36-408EE6B84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529" b="8887"/>
              <a:stretch>
                <a:fillRect/>
              </a:stretch>
            </p:blipFill>
            <p:spPr>
              <a:xfrm>
                <a:off x="4845789" y="4624304"/>
                <a:ext cx="2734114" cy="2208591"/>
              </a:xfrm>
              <a:prstGeom prst="rect">
                <a:avLst/>
              </a:prstGeom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683C1E53-2FD7-45ED-14C0-4177EE1A7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063"/>
              <a:stretch>
                <a:fillRect/>
              </a:stretch>
            </p:blipFill>
            <p:spPr>
              <a:xfrm>
                <a:off x="165214" y="4660280"/>
                <a:ext cx="2354382" cy="2226826"/>
              </a:xfrm>
              <a:prstGeom prst="rect">
                <a:avLst/>
              </a:prstGeom>
            </p:spPr>
          </p:pic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6353A518-B17E-AE11-32DE-CB31BA245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729"/>
              <a:stretch>
                <a:fillRect/>
              </a:stretch>
            </p:blipFill>
            <p:spPr>
              <a:xfrm>
                <a:off x="2354380" y="4660280"/>
                <a:ext cx="2509852" cy="2184263"/>
              </a:xfrm>
              <a:prstGeom prst="rect">
                <a:avLst/>
              </a:prstGeom>
            </p:spPr>
          </p:pic>
        </p:grpSp>
      </p:grp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811250ED-6B32-C11B-8B05-EF1523F8BFA0}"/>
              </a:ext>
            </a:extLst>
          </p:cNvPr>
          <p:cNvSpPr/>
          <p:nvPr/>
        </p:nvSpPr>
        <p:spPr>
          <a:xfrm>
            <a:off x="2519649" y="5958265"/>
            <a:ext cx="33522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2026.3.24</a:t>
            </a:r>
            <a:endParaRPr lang="ja-JP" altLang="en-US" sz="5400" b="1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57807AB2-DA52-032F-E723-69EF9E177D67}"/>
              </a:ext>
            </a:extLst>
          </p:cNvPr>
          <p:cNvSpPr/>
          <p:nvPr/>
        </p:nvSpPr>
        <p:spPr>
          <a:xfrm>
            <a:off x="8618218" y="590357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避難訓練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1FBEFE2-4DC3-524D-178A-75E3A78D97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28" b="89494" l="4082" r="967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2" t="8899" r="3430" b="8691"/>
          <a:stretch>
            <a:fillRect/>
          </a:stretch>
        </p:blipFill>
        <p:spPr>
          <a:xfrm rot="1095944">
            <a:off x="11024138" y="5495384"/>
            <a:ext cx="981774" cy="65595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AAD6B29-78A7-EFB9-19AD-0D611D0C87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4" t="17174" r="11680" b="17358"/>
          <a:stretch>
            <a:fillRect/>
          </a:stretch>
        </p:blipFill>
        <p:spPr>
          <a:xfrm rot="20885910">
            <a:off x="150371" y="18525"/>
            <a:ext cx="1526735" cy="129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40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98C1F384-8758-831C-EF32-319516E99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87" y="27782"/>
            <a:ext cx="6465520" cy="680066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979B70FE-2276-7FC9-7CD8-B6A9E10F7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4"/>
          <a:stretch>
            <a:fillRect/>
          </a:stretch>
        </p:blipFill>
        <p:spPr>
          <a:xfrm>
            <a:off x="8357286" y="2127573"/>
            <a:ext cx="1554817" cy="235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A00D3978-50A5-34BB-DD3E-55F7F35C9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40" r="27572" b="13516"/>
          <a:stretch>
            <a:fillRect/>
          </a:stretch>
        </p:blipFill>
        <p:spPr>
          <a:xfrm>
            <a:off x="10392845" y="4458537"/>
            <a:ext cx="1552004" cy="2264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4183E5C3-B1EC-7B73-98A1-51EC522C23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64"/>
          <a:stretch>
            <a:fillRect/>
          </a:stretch>
        </p:blipFill>
        <p:spPr>
          <a:xfrm>
            <a:off x="10291072" y="2378625"/>
            <a:ext cx="1633006" cy="194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0BE521D9-6D76-974F-DB2E-C57C6ACC72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0"/>
          <a:stretch>
            <a:fillRect/>
          </a:stretch>
        </p:blipFill>
        <p:spPr>
          <a:xfrm>
            <a:off x="8860272" y="4553692"/>
            <a:ext cx="1758752" cy="1999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2B2692E4-9D3B-D0CA-ADB3-1D1267B143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191">
            <a:off x="10138505" y="193246"/>
            <a:ext cx="1552004" cy="2068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18F43969-D0A2-5773-0544-1D3A450AFBF4}"/>
              </a:ext>
            </a:extLst>
          </p:cNvPr>
          <p:cNvGrpSpPr/>
          <p:nvPr/>
        </p:nvGrpSpPr>
        <p:grpSpPr>
          <a:xfrm>
            <a:off x="215704" y="170458"/>
            <a:ext cx="5436018" cy="6366292"/>
            <a:chOff x="-9008" y="215011"/>
            <a:chExt cx="5436018" cy="6366292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27F6F28B-602D-B8CC-23F7-E1FE63AC9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70" b="23437"/>
            <a:stretch>
              <a:fillRect/>
            </a:stretch>
          </p:blipFill>
          <p:spPr>
            <a:xfrm>
              <a:off x="3018601" y="4030073"/>
              <a:ext cx="2290451" cy="1893612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AAC2D577-75C0-4DBE-4A0E-290950985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61" b="23018"/>
            <a:stretch>
              <a:fillRect/>
            </a:stretch>
          </p:blipFill>
          <p:spPr>
            <a:xfrm>
              <a:off x="3119576" y="2609894"/>
              <a:ext cx="2210415" cy="1440164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BAEEB36C-F750-E162-237D-EC2D203AD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0" b="18081"/>
            <a:stretch>
              <a:fillRect/>
            </a:stretch>
          </p:blipFill>
          <p:spPr>
            <a:xfrm>
              <a:off x="3134226" y="224852"/>
              <a:ext cx="2292784" cy="2373116"/>
            </a:xfrm>
            <a:prstGeom prst="rect">
              <a:avLst/>
            </a:prstGeom>
          </p:spPr>
        </p:pic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C7627EEA-B510-1352-3509-48A1FEC8A273}"/>
                </a:ext>
              </a:extLst>
            </p:cNvPr>
            <p:cNvGrpSpPr/>
            <p:nvPr/>
          </p:nvGrpSpPr>
          <p:grpSpPr>
            <a:xfrm>
              <a:off x="-9008" y="215011"/>
              <a:ext cx="3128583" cy="4317875"/>
              <a:chOff x="354226" y="277742"/>
              <a:chExt cx="4531936" cy="4539355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9F57B242-9FD0-98ED-D26B-10CFE4D33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439"/>
              <a:stretch>
                <a:fillRect/>
              </a:stretch>
            </p:blipFill>
            <p:spPr>
              <a:xfrm>
                <a:off x="2620194" y="2443550"/>
                <a:ext cx="2265968" cy="2373547"/>
              </a:xfrm>
              <a:prstGeom prst="rect">
                <a:avLst/>
              </a:prstGeom>
            </p:spPr>
          </p:pic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C727BFDE-3FE1-D47A-508D-16BDC664F7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812"/>
              <a:stretch>
                <a:fillRect/>
              </a:stretch>
            </p:blipFill>
            <p:spPr>
              <a:xfrm>
                <a:off x="354226" y="2333962"/>
                <a:ext cx="2265968" cy="2483135"/>
              </a:xfrm>
              <a:prstGeom prst="rect">
                <a:avLst/>
              </a:prstGeom>
            </p:spPr>
          </p:pic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BAC7E020-EEBA-5713-92BD-E249B7D3DF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315"/>
              <a:stretch>
                <a:fillRect/>
              </a:stretch>
            </p:blipFill>
            <p:spPr>
              <a:xfrm>
                <a:off x="2620194" y="278569"/>
                <a:ext cx="2265968" cy="2165808"/>
              </a:xfrm>
              <a:prstGeom prst="rect">
                <a:avLst/>
              </a:prstGeom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6926EE7B-2503-CC6B-B4C2-2D908FBCC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1" b="23424"/>
              <a:stretch>
                <a:fillRect/>
              </a:stretch>
            </p:blipFill>
            <p:spPr>
              <a:xfrm>
                <a:off x="354226" y="277742"/>
                <a:ext cx="2265968" cy="2165808"/>
              </a:xfrm>
              <a:prstGeom prst="rect">
                <a:avLst/>
              </a:prstGeom>
            </p:spPr>
          </p:pic>
        </p:grpSp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664EEC5D-CBB3-C438-7F49-CD0C3D9F9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23" r="4975" b="12223"/>
            <a:stretch>
              <a:fillRect/>
            </a:stretch>
          </p:blipFill>
          <p:spPr>
            <a:xfrm>
              <a:off x="5643" y="4521167"/>
              <a:ext cx="3128583" cy="2060136"/>
            </a:xfrm>
            <a:prstGeom prst="rect">
              <a:avLst/>
            </a:prstGeom>
          </p:spPr>
        </p:pic>
      </p:grpSp>
      <p:pic>
        <p:nvPicPr>
          <p:cNvPr id="25" name="図 24">
            <a:extLst>
              <a:ext uri="{FF2B5EF4-FFF2-40B4-BE49-F238E27FC236}">
                <a16:creationId xmlns:a16="http://schemas.microsoft.com/office/drawing/2014/main" id="{2B5F20E5-081E-CE50-0765-8FCD7611D9A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31"/>
          <a:stretch>
            <a:fillRect/>
          </a:stretch>
        </p:blipFill>
        <p:spPr>
          <a:xfrm>
            <a:off x="5929360" y="2355990"/>
            <a:ext cx="2227471" cy="2528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69E4CCCF-2F76-F0DD-2E88-9825906C05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0"/>
          <a:stretch>
            <a:fillRect/>
          </a:stretch>
        </p:blipFill>
        <p:spPr>
          <a:xfrm>
            <a:off x="7417507" y="4884266"/>
            <a:ext cx="1399440" cy="1624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FCF0C59B-4157-F2ED-1005-19EAB1331D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524">
            <a:off x="6167479" y="133199"/>
            <a:ext cx="1570549" cy="209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A00CFE0C-9946-0385-E88C-F563C8B55A8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3" t="15072"/>
          <a:stretch>
            <a:fillRect/>
          </a:stretch>
        </p:blipFill>
        <p:spPr>
          <a:xfrm>
            <a:off x="5912918" y="4911531"/>
            <a:ext cx="1461264" cy="184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55487DE0-CA36-8915-52CA-4BBE6A94BB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8"/>
          <a:stretch>
            <a:fillRect/>
          </a:stretch>
        </p:blipFill>
        <p:spPr>
          <a:xfrm>
            <a:off x="8182019" y="362107"/>
            <a:ext cx="1635660" cy="194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286FAAF-8731-1D6F-75D6-45CC95E4957B}"/>
              </a:ext>
            </a:extLst>
          </p:cNvPr>
          <p:cNvSpPr/>
          <p:nvPr/>
        </p:nvSpPr>
        <p:spPr>
          <a:xfrm>
            <a:off x="59344" y="3998447"/>
            <a:ext cx="20377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自己紹介</a:t>
            </a:r>
            <a:endParaRPr lang="ja-JP" alt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E68CF1C-59CE-E8FD-849E-8A310B1DFE9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2749" r="437" b="47904"/>
          <a:stretch>
            <a:fillRect/>
          </a:stretch>
        </p:blipFill>
        <p:spPr>
          <a:xfrm rot="5400000">
            <a:off x="3583148" y="1806882"/>
            <a:ext cx="4360011" cy="64102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CAF1FF7-2018-B93A-5F47-142D1DFF95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6181" r="437" b="48718"/>
          <a:stretch>
            <a:fillRect/>
          </a:stretch>
        </p:blipFill>
        <p:spPr>
          <a:xfrm>
            <a:off x="-135228" y="-52612"/>
            <a:ext cx="5953746" cy="34989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4BCD37C-046C-9B3B-8702-6FEDC1A55F0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2749" r="437" b="47904"/>
          <a:stretch>
            <a:fillRect/>
          </a:stretch>
        </p:blipFill>
        <p:spPr>
          <a:xfrm rot="5400000">
            <a:off x="-2011312" y="1738820"/>
            <a:ext cx="4360011" cy="64102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F19D617-81B0-9552-A3A5-D3781100951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2749" r="437" b="47904"/>
          <a:stretch>
            <a:fillRect/>
          </a:stretch>
        </p:blipFill>
        <p:spPr>
          <a:xfrm rot="5400000">
            <a:off x="-2016227" y="4548255"/>
            <a:ext cx="4360011" cy="64102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61D59B91-4727-3AB7-18B1-E6754A796BE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6181" r="437" b="48718"/>
          <a:stretch>
            <a:fillRect/>
          </a:stretch>
        </p:blipFill>
        <p:spPr>
          <a:xfrm>
            <a:off x="-119597" y="6579352"/>
            <a:ext cx="5989189" cy="349891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04E0C13-AAE0-DDE7-E399-07906D139E2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6181" r="437" b="48718"/>
          <a:stretch>
            <a:fillRect/>
          </a:stretch>
        </p:blipFill>
        <p:spPr>
          <a:xfrm rot="16200000">
            <a:off x="2862453" y="4259433"/>
            <a:ext cx="5562238" cy="349891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DBDD2B8-738C-CE32-4826-7C62DBDF09D9}"/>
              </a:ext>
            </a:extLst>
          </p:cNvPr>
          <p:cNvSpPr/>
          <p:nvPr/>
        </p:nvSpPr>
        <p:spPr>
          <a:xfrm>
            <a:off x="7183204" y="1904913"/>
            <a:ext cx="19111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体力作り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B230014-BC4D-FC78-C446-F5FAFA35A3FD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2749" r="437" b="47904"/>
          <a:stretch>
            <a:fillRect/>
          </a:stretch>
        </p:blipFill>
        <p:spPr>
          <a:xfrm rot="5400000">
            <a:off x="3750161" y="1806882"/>
            <a:ext cx="4360011" cy="64102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413E78C-B779-14C9-8BEC-BADE69B28ED0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2749" r="437" b="47904"/>
          <a:stretch>
            <a:fillRect/>
          </a:stretch>
        </p:blipFill>
        <p:spPr>
          <a:xfrm rot="10800000">
            <a:off x="5594021" y="-77970"/>
            <a:ext cx="6509994" cy="641023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6ED86E31-27A4-A09C-7269-9F4274A7A276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2749" r="437" b="47904"/>
          <a:stretch>
            <a:fillRect/>
          </a:stretch>
        </p:blipFill>
        <p:spPr>
          <a:xfrm rot="5400000">
            <a:off x="9941910" y="1738820"/>
            <a:ext cx="4360011" cy="64102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D929AFE1-6018-9ECB-9965-A38559221A83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2749" r="437" b="47904"/>
          <a:stretch>
            <a:fillRect/>
          </a:stretch>
        </p:blipFill>
        <p:spPr>
          <a:xfrm rot="5400000">
            <a:off x="3768815" y="4491494"/>
            <a:ext cx="4360011" cy="641023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E58F35AA-2D84-B88C-9483-846203AE0934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2749" r="437" b="47904"/>
          <a:stretch>
            <a:fillRect/>
          </a:stretch>
        </p:blipFill>
        <p:spPr>
          <a:xfrm rot="5400000">
            <a:off x="9941910" y="4491494"/>
            <a:ext cx="4360011" cy="641023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68A910F9-B51A-0706-A5BC-55549A0CA1A8}"/>
              </a:ext>
            </a:extLst>
          </p:cNvPr>
          <p:cNvPicPr>
            <a:picLocks noChangeAspect="1"/>
          </p:cNvPicPr>
          <p:nvPr/>
        </p:nvPicPr>
        <p:blipFill>
          <a:blip r:embed="rId2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2749" r="437" b="47904"/>
          <a:stretch>
            <a:fillRect/>
          </a:stretch>
        </p:blipFill>
        <p:spPr>
          <a:xfrm rot="10800000">
            <a:off x="5694502" y="6472211"/>
            <a:ext cx="6509994" cy="64102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938FFFE-5968-8DFF-CD8E-7F96F680E283}"/>
              </a:ext>
            </a:extLst>
          </p:cNvPr>
          <p:cNvSpPr/>
          <p:nvPr/>
        </p:nvSpPr>
        <p:spPr>
          <a:xfrm>
            <a:off x="3076569" y="5892125"/>
            <a:ext cx="3233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0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2026.3.25</a:t>
            </a:r>
            <a:endParaRPr lang="ja-JP" altLang="en-US" sz="5400" b="0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373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8C933CA-A140-5740-A5AC-E35017D50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50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4CC24D2-6320-3C66-5191-D75481F7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3" r="6025"/>
          <a:stretch>
            <a:fillRect/>
          </a:stretch>
        </p:blipFill>
        <p:spPr>
          <a:xfrm>
            <a:off x="3292976" y="139045"/>
            <a:ext cx="5782617" cy="324058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01714DB-8107-0D55-CD8C-C7E5BC0E1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7058" y="4108809"/>
            <a:ext cx="3532498" cy="240143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48B126B-D8BB-8AEA-5EE7-9609EC8A7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3"/>
          <a:stretch>
            <a:fillRect/>
          </a:stretch>
        </p:blipFill>
        <p:spPr>
          <a:xfrm>
            <a:off x="9075593" y="117770"/>
            <a:ext cx="2499889" cy="1511046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7027951A-B62F-6DAB-A51D-0838380FE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70264">
            <a:off x="326990" y="3058008"/>
            <a:ext cx="2474056" cy="30142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843AF34-FA91-8181-F26F-3047B83023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8" t="15136" r="13483" b="6143"/>
          <a:stretch>
            <a:fillRect/>
          </a:stretch>
        </p:blipFill>
        <p:spPr>
          <a:xfrm rot="16200000">
            <a:off x="9439085" y="1289344"/>
            <a:ext cx="1730937" cy="240988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3ECA6C1-FEBF-A066-0F47-B4012BF274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58"/>
          <a:stretch>
            <a:fillRect/>
          </a:stretch>
        </p:blipFill>
        <p:spPr>
          <a:xfrm>
            <a:off x="5082561" y="4108809"/>
            <a:ext cx="3256111" cy="232988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72CA8A8-504A-7513-A160-D560606799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3"/>
          <a:stretch>
            <a:fillRect/>
          </a:stretch>
        </p:blipFill>
        <p:spPr>
          <a:xfrm>
            <a:off x="2981213" y="3379625"/>
            <a:ext cx="2093512" cy="3059073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9808127-94F0-8CC7-7849-C43F18BCD5F5}"/>
              </a:ext>
            </a:extLst>
          </p:cNvPr>
          <p:cNvSpPr/>
          <p:nvPr/>
        </p:nvSpPr>
        <p:spPr>
          <a:xfrm>
            <a:off x="175375" y="5937205"/>
            <a:ext cx="3233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0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2026.3.26</a:t>
            </a:r>
            <a:endParaRPr lang="ja-JP" altLang="en-US" sz="5400" b="0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8CC9E05-C5B8-E530-CEFE-6B1C61087322}"/>
              </a:ext>
            </a:extLst>
          </p:cNvPr>
          <p:cNvSpPr/>
          <p:nvPr/>
        </p:nvSpPr>
        <p:spPr>
          <a:xfrm>
            <a:off x="5082561" y="3277812"/>
            <a:ext cx="68114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合同運動会練習ダンス編</a:t>
            </a:r>
            <a:endParaRPr lang="ja-JP" altLang="en-US" sz="4800" b="1" cap="none" spc="0" dirty="0">
              <a:ln w="6600">
                <a:solidFill>
                  <a:schemeClr val="bg1"/>
                </a:solidFill>
                <a:prstDash val="solid"/>
              </a:ln>
              <a:solidFill>
                <a:srgbClr val="CC00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DE60BF9-FE24-BA8A-BDE0-6D37BC3D67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2393">
            <a:off x="298828" y="447685"/>
            <a:ext cx="3156060" cy="266580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036071F-3CFC-522E-9D14-53DF956C7A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17" b="94332" l="3265" r="94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04" t="41866" r="25365" b="1708"/>
          <a:stretch>
            <a:fillRect/>
          </a:stretch>
        </p:blipFill>
        <p:spPr>
          <a:xfrm>
            <a:off x="3007622" y="-35529"/>
            <a:ext cx="1298207" cy="132752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1384A3F-8597-8E10-2C7C-519DEFB045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17" b="94332" l="3265" r="94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04" t="41866" r="25365" b="1708"/>
          <a:stretch>
            <a:fillRect/>
          </a:stretch>
        </p:blipFill>
        <p:spPr>
          <a:xfrm>
            <a:off x="3942675" y="-107078"/>
            <a:ext cx="1298207" cy="132752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2D448EE-BABB-ECC1-B978-16727E045F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17" b="94332" l="3265" r="94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04" t="41866" r="25365" b="1708"/>
          <a:stretch>
            <a:fillRect/>
          </a:stretch>
        </p:blipFill>
        <p:spPr>
          <a:xfrm>
            <a:off x="1792164" y="4917153"/>
            <a:ext cx="1298207" cy="132752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FA8D9E6-6FA2-214B-AFBF-786243DB0A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63" b="50202" l="50612" r="94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87" b="46189"/>
          <a:stretch>
            <a:fillRect/>
          </a:stretch>
        </p:blipFill>
        <p:spPr>
          <a:xfrm>
            <a:off x="11024209" y="1031341"/>
            <a:ext cx="1276791" cy="126600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FBDBDCD-1FC3-08DB-CAD2-5757658390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41" b="53036" l="4082" r="395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27" r="58532" b="46189"/>
          <a:stretch>
            <a:fillRect/>
          </a:stretch>
        </p:blipFill>
        <p:spPr>
          <a:xfrm>
            <a:off x="11081697" y="2559465"/>
            <a:ext cx="967704" cy="10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15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3D9750C-C4CB-7B01-C5DA-5E4B6770D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1F14427-B380-DDF8-C836-74639113C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09060" y="115944"/>
            <a:ext cx="2258740" cy="281340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B02ECC8-E129-ADB5-F4B0-08E9B76CA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8" t="10042" b="13674"/>
          <a:stretch>
            <a:fillRect/>
          </a:stretch>
        </p:blipFill>
        <p:spPr>
          <a:xfrm>
            <a:off x="187444" y="2912592"/>
            <a:ext cx="1309178" cy="215618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947A4F2-9E86-4247-68BB-E73709259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1"/>
          <a:stretch>
            <a:fillRect/>
          </a:stretch>
        </p:blipFill>
        <p:spPr>
          <a:xfrm>
            <a:off x="9580574" y="2904410"/>
            <a:ext cx="1995541" cy="217084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AC4A04A-45E5-BDE9-0CE7-2883574EDB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5" b="10915"/>
          <a:stretch>
            <a:fillRect/>
          </a:stretch>
        </p:blipFill>
        <p:spPr>
          <a:xfrm>
            <a:off x="166114" y="124128"/>
            <a:ext cx="3097604" cy="2810564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EDFDAD81-1353-8E46-D3F5-87ADF97687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t="3328" b="12408"/>
          <a:stretch>
            <a:fillRect/>
          </a:stretch>
        </p:blipFill>
        <p:spPr>
          <a:xfrm>
            <a:off x="3222430" y="587417"/>
            <a:ext cx="5188385" cy="234727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FC3A164-FF74-7BB2-78FE-0F431E8B46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13" t="11910"/>
          <a:stretch>
            <a:fillRect/>
          </a:stretch>
        </p:blipFill>
        <p:spPr>
          <a:xfrm>
            <a:off x="3478096" y="2909550"/>
            <a:ext cx="2247653" cy="222943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8E37735-CE3F-0601-6414-6FC5F4495F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2" t="7080" b="17738"/>
          <a:stretch>
            <a:fillRect/>
          </a:stretch>
        </p:blipFill>
        <p:spPr>
          <a:xfrm>
            <a:off x="1498920" y="2918977"/>
            <a:ext cx="1976877" cy="221819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A714454-5D85-21FC-81D1-B4C90780D8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3"/>
          <a:stretch>
            <a:fillRect/>
          </a:stretch>
        </p:blipFill>
        <p:spPr>
          <a:xfrm>
            <a:off x="5670810" y="2912593"/>
            <a:ext cx="2377225" cy="222943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A7C729F-BED9-448F-F077-A56849FFFD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1" t="29613" b="31575"/>
          <a:stretch>
            <a:fillRect/>
          </a:stretch>
        </p:blipFill>
        <p:spPr>
          <a:xfrm>
            <a:off x="178017" y="5078104"/>
            <a:ext cx="1795619" cy="165576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822AA85-1D93-F3E6-D813-EB854C1039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8035" y="2904410"/>
            <a:ext cx="1595901" cy="222943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5EF857A-91A9-CB2F-744E-1985697778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795" y="5068776"/>
            <a:ext cx="2872174" cy="1616229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41E20EA6-4D3F-E089-4AC0-AEECF4190A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99"/>
          <a:stretch>
            <a:fillRect/>
          </a:stretch>
        </p:blipFill>
        <p:spPr>
          <a:xfrm>
            <a:off x="1973636" y="5087433"/>
            <a:ext cx="957211" cy="1655768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86E01132-CA07-0D02-E297-52B3539534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1" t="30794" r="32317" b="26422"/>
          <a:stretch>
            <a:fillRect/>
          </a:stretch>
        </p:blipFill>
        <p:spPr>
          <a:xfrm>
            <a:off x="10661661" y="124128"/>
            <a:ext cx="914454" cy="281056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3005A5A-222A-861C-139E-A7B339CDA195}"/>
              </a:ext>
            </a:extLst>
          </p:cNvPr>
          <p:cNvSpPr/>
          <p:nvPr/>
        </p:nvSpPr>
        <p:spPr>
          <a:xfrm>
            <a:off x="5185852" y="4673696"/>
            <a:ext cx="3233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2026.3.25</a:t>
            </a:r>
            <a:endParaRPr lang="ja-JP" altLang="en-US" sz="5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D47E671-C995-4D5F-CE08-6F551C5DD49D}"/>
              </a:ext>
            </a:extLst>
          </p:cNvPr>
          <p:cNvSpPr/>
          <p:nvPr/>
        </p:nvSpPr>
        <p:spPr>
          <a:xfrm>
            <a:off x="3169102" y="5251877"/>
            <a:ext cx="529503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合同運動会の練習</a:t>
            </a:r>
            <a:endParaRPr lang="en-US" altLang="ja-JP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メデシングボール編</a:t>
            </a:r>
            <a:endParaRPr lang="ja-JP" alt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47A6A20-00DB-3C4C-08C5-80ABA1BEAF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6975"/>
          <a:stretch>
            <a:fillRect/>
          </a:stretch>
        </p:blipFill>
        <p:spPr>
          <a:xfrm>
            <a:off x="3235437" y="0"/>
            <a:ext cx="1417648" cy="87407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FD25757-74B3-A7D1-A28F-BF3314D482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6975"/>
          <a:stretch>
            <a:fillRect/>
          </a:stretch>
        </p:blipFill>
        <p:spPr>
          <a:xfrm flipH="1">
            <a:off x="7046440" y="0"/>
            <a:ext cx="1417649" cy="59540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790D9FC-A013-57AE-571C-D142C0989C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63" b="50202" l="50612" r="94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87" b="46189"/>
          <a:stretch>
            <a:fillRect/>
          </a:stretch>
        </p:blipFill>
        <p:spPr>
          <a:xfrm>
            <a:off x="8048035" y="4804225"/>
            <a:ext cx="1276791" cy="126600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6DBF736-FD69-9D62-793B-87B91BA38A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741" b="53036" l="4082" r="395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27" r="58532" b="46189"/>
          <a:stretch>
            <a:fillRect/>
          </a:stretch>
        </p:blipFill>
        <p:spPr>
          <a:xfrm>
            <a:off x="2719724" y="2160221"/>
            <a:ext cx="967704" cy="109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74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CBE6BEA-C97F-1C1E-C621-20C7ACB77759}"/>
              </a:ext>
            </a:extLst>
          </p:cNvPr>
          <p:cNvSpPr/>
          <p:nvPr/>
        </p:nvSpPr>
        <p:spPr>
          <a:xfrm>
            <a:off x="-40998" y="27317"/>
            <a:ext cx="12232998" cy="683384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6AE9704F-348C-8D8B-2186-585819A75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6" y="433634"/>
            <a:ext cx="2531473" cy="337529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8E270F86-E773-C150-733F-A46A636C7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829" y="449882"/>
            <a:ext cx="2531473" cy="3375298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6B2B9AE4-A4A7-405E-C4A6-408544BB5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b="23538"/>
          <a:stretch>
            <a:fillRect/>
          </a:stretch>
        </p:blipFill>
        <p:spPr>
          <a:xfrm>
            <a:off x="5477465" y="470807"/>
            <a:ext cx="2991421" cy="3412471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8A6B3721-7661-248C-4C24-85CFEB180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1" b="5375"/>
          <a:stretch>
            <a:fillRect/>
          </a:stretch>
        </p:blipFill>
        <p:spPr>
          <a:xfrm>
            <a:off x="8864330" y="3313433"/>
            <a:ext cx="3097604" cy="311093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829A8CA-D416-D96F-8307-C48E3F83C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30"/>
          <a:stretch>
            <a:fillRect/>
          </a:stretch>
        </p:blipFill>
        <p:spPr>
          <a:xfrm>
            <a:off x="454355" y="3827251"/>
            <a:ext cx="2845759" cy="2526473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1E91BFF0-3AE9-1333-DD99-5AF9179C0F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6" b="19603"/>
          <a:stretch>
            <a:fillRect/>
          </a:stretch>
        </p:blipFill>
        <p:spPr>
          <a:xfrm>
            <a:off x="5782110" y="3860719"/>
            <a:ext cx="3097604" cy="252647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C867852-C92F-8452-F648-95B5035EC3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9" b="14664"/>
          <a:stretch>
            <a:fillRect/>
          </a:stretch>
        </p:blipFill>
        <p:spPr>
          <a:xfrm>
            <a:off x="8456985" y="449882"/>
            <a:ext cx="3097604" cy="287979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5F8A75-A7D8-E1B1-C74B-4EB1102455B1}"/>
              </a:ext>
            </a:extLst>
          </p:cNvPr>
          <p:cNvSpPr/>
          <p:nvPr/>
        </p:nvSpPr>
        <p:spPr>
          <a:xfrm>
            <a:off x="3053423" y="4448394"/>
            <a:ext cx="275748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合同運動会</a:t>
            </a:r>
            <a:endParaRPr lang="en-US" altLang="ja-JP" sz="4000" b="1" dirty="0">
              <a:ln w="6600">
                <a:solidFill>
                  <a:schemeClr val="bg1"/>
                </a:solidFill>
                <a:prstDash val="solid"/>
              </a:ln>
              <a:solidFill>
                <a:srgbClr val="CC00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プログラム</a:t>
            </a:r>
            <a:endParaRPr lang="en-US" altLang="ja-JP" sz="4000" b="1" dirty="0">
              <a:ln w="6600">
                <a:solidFill>
                  <a:schemeClr val="bg1"/>
                </a:solidFill>
                <a:prstDash val="solid"/>
              </a:ln>
              <a:solidFill>
                <a:srgbClr val="CC00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4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作り編</a:t>
            </a:r>
            <a:endParaRPr lang="ja-JP" altLang="en-US" sz="4000" b="1" cap="none" spc="0" dirty="0">
              <a:ln w="6600">
                <a:solidFill>
                  <a:schemeClr val="bg1"/>
                </a:solidFill>
                <a:prstDash val="solid"/>
              </a:ln>
              <a:solidFill>
                <a:srgbClr val="CC00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9EAA176-0D25-0CE5-7362-83EF1A6205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19" y="3601512"/>
            <a:ext cx="995877" cy="879378"/>
          </a:xfrm>
          <a:prstGeom prst="flowChartConnector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0ADE2CB-6E2C-4CC8-677D-CB5160E356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7" b="100000" l="0" r="99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1804">
            <a:off x="372271" y="-9664"/>
            <a:ext cx="818305" cy="115351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7593813-4E23-5499-AED8-CD17CDF471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7" b="100000" l="0" r="99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0912">
            <a:off x="11203113" y="112814"/>
            <a:ext cx="644533" cy="90855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13F1C38-6A63-182A-30A6-B11C3B9646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09" y="3800070"/>
            <a:ext cx="858177" cy="680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97CF3C2-920A-95EF-49AC-A852DA6133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6181" r="437" b="48718"/>
          <a:stretch>
            <a:fillRect/>
          </a:stretch>
        </p:blipFill>
        <p:spPr>
          <a:xfrm>
            <a:off x="1087069" y="234677"/>
            <a:ext cx="5953746" cy="34989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24B8343-75C4-4FCD-64B8-A58C3D364E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6181" r="437" b="48718"/>
          <a:stretch>
            <a:fillRect/>
          </a:stretch>
        </p:blipFill>
        <p:spPr>
          <a:xfrm>
            <a:off x="5403121" y="219995"/>
            <a:ext cx="5953746" cy="34989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4958861-E9C6-BDFA-29E3-6610FE2191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6181" r="437" b="48718"/>
          <a:stretch>
            <a:fillRect/>
          </a:stretch>
        </p:blipFill>
        <p:spPr>
          <a:xfrm>
            <a:off x="6308213" y="6272704"/>
            <a:ext cx="5953746" cy="34989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1C05238-918F-3AD5-9418-A36259446CE9}"/>
              </a:ext>
            </a:extLst>
          </p:cNvPr>
          <p:cNvSpPr/>
          <p:nvPr/>
        </p:nvSpPr>
        <p:spPr>
          <a:xfrm>
            <a:off x="8917422" y="5910511"/>
            <a:ext cx="3233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0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2026.3.2</a:t>
            </a:r>
            <a:r>
              <a:rPr lang="en-US" altLang="ja-JP" sz="54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  <a:endParaRPr lang="ja-JP" altLang="en-US" sz="5400" b="0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50459455-4D2F-4A73-A5F1-14960731E5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17" b="51155" l="53200" r="99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9" t="46181" r="437" b="48718"/>
          <a:stretch>
            <a:fillRect/>
          </a:stretch>
        </p:blipFill>
        <p:spPr>
          <a:xfrm>
            <a:off x="-198182" y="6267367"/>
            <a:ext cx="5953746" cy="34989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0ED4BCF-AF9C-B17D-3527-86F2472ACE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7" b="100000" l="0" r="99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1804">
            <a:off x="238303" y="5925412"/>
            <a:ext cx="544487" cy="76753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569C7C3-648C-ABD1-B1C5-88D9F6D0A7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4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277">
            <a:off x="4938515" y="5854283"/>
            <a:ext cx="1355472" cy="119690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BFBEC22-5E75-9323-EABE-6A56FC16608F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9744" l="9813" r="897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213" b="34040"/>
          <a:stretch>
            <a:fillRect/>
          </a:stretch>
        </p:blipFill>
        <p:spPr>
          <a:xfrm rot="1584896">
            <a:off x="8006972" y="2769221"/>
            <a:ext cx="1529207" cy="131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6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1E1367A9-0823-2FDA-9C3B-CBF120232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10" y="-17881"/>
            <a:ext cx="12191359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8629D18-9D6F-60F8-7741-886F216A1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t="14926" r="13945" b="37707"/>
          <a:stretch>
            <a:fillRect/>
          </a:stretch>
        </p:blipFill>
        <p:spPr>
          <a:xfrm rot="21125624">
            <a:off x="7723721" y="2965299"/>
            <a:ext cx="4180088" cy="3285914"/>
          </a:xfrm>
          <a:prstGeom prst="plaqu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C75E971-6E4E-7F3E-6D04-2EE36D2C4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0" b="43525"/>
          <a:stretch>
            <a:fillRect/>
          </a:stretch>
        </p:blipFill>
        <p:spPr>
          <a:xfrm rot="171630">
            <a:off x="176418" y="2823197"/>
            <a:ext cx="4456604" cy="3892617"/>
          </a:xfrm>
          <a:prstGeom prst="plaqu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46C2242-42F2-E717-3D58-8F3BC66DE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453" y="87430"/>
            <a:ext cx="4180088" cy="3135774"/>
          </a:xfrm>
          <a:prstGeom prst="plaqu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A2CED5C-23B2-DED1-2B52-35F3510FE5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79" b="28337"/>
          <a:stretch>
            <a:fillRect/>
          </a:stretch>
        </p:blipFill>
        <p:spPr>
          <a:xfrm rot="201729">
            <a:off x="388198" y="49225"/>
            <a:ext cx="4492683" cy="3044858"/>
          </a:xfrm>
          <a:prstGeom prst="plaqu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B70E3CF-9395-8408-FA9E-2B2AF45C5B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r="1500" b="18591"/>
          <a:stretch>
            <a:fillRect/>
          </a:stretch>
        </p:blipFill>
        <p:spPr>
          <a:xfrm>
            <a:off x="4483255" y="1520867"/>
            <a:ext cx="3514636" cy="2440432"/>
          </a:xfrm>
          <a:prstGeom prst="snip1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854106E-4828-2C07-E55E-CA921915579E}"/>
              </a:ext>
            </a:extLst>
          </p:cNvPr>
          <p:cNvSpPr/>
          <p:nvPr/>
        </p:nvSpPr>
        <p:spPr>
          <a:xfrm>
            <a:off x="4612755" y="3918431"/>
            <a:ext cx="3233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2026.3.2</a:t>
            </a:r>
            <a:r>
              <a:rPr lang="en-US" altLang="ja-JP" sz="54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  <a:endParaRPr lang="ja-JP" altLang="en-US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282ED3-C36D-23B2-0768-A1397D5639C1}"/>
              </a:ext>
            </a:extLst>
          </p:cNvPr>
          <p:cNvSpPr/>
          <p:nvPr/>
        </p:nvSpPr>
        <p:spPr>
          <a:xfrm>
            <a:off x="4641248" y="5943139"/>
            <a:ext cx="32784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合同運動会</a:t>
            </a:r>
            <a:endParaRPr lang="ja-JP" altLang="en-US" sz="4800" b="1" cap="none" spc="0" dirty="0">
              <a:ln w="6600">
                <a:solidFill>
                  <a:schemeClr val="bg1"/>
                </a:solidFill>
                <a:prstDash val="solid"/>
              </a:ln>
              <a:solidFill>
                <a:srgbClr val="CC00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72E6442-70E3-F66B-A5FE-7FD8C259A6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98" b="95238" l="36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46" b="57988"/>
          <a:stretch>
            <a:fillRect/>
          </a:stretch>
        </p:blipFill>
        <p:spPr>
          <a:xfrm>
            <a:off x="4100341" y="495372"/>
            <a:ext cx="3676650" cy="820812"/>
          </a:xfrm>
          <a:prstGeom prst="rect">
            <a:avLst/>
          </a:prstGeom>
        </p:spPr>
      </p:pic>
      <p:sp>
        <p:nvSpPr>
          <p:cNvPr id="19" name="雲 18">
            <a:extLst>
              <a:ext uri="{FF2B5EF4-FFF2-40B4-BE49-F238E27FC236}">
                <a16:creationId xmlns:a16="http://schemas.microsoft.com/office/drawing/2014/main" id="{6F23561F-5B14-C672-A3BB-1061FD6B98AB}"/>
              </a:ext>
            </a:extLst>
          </p:cNvPr>
          <p:cNvSpPr/>
          <p:nvPr/>
        </p:nvSpPr>
        <p:spPr>
          <a:xfrm>
            <a:off x="7985261" y="26065"/>
            <a:ext cx="1714920" cy="87571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chemeClr val="accent1"/>
                </a:solidFill>
              </a:rPr>
              <a:t>(*^^*)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20" name="雲 19">
            <a:extLst>
              <a:ext uri="{FF2B5EF4-FFF2-40B4-BE49-F238E27FC236}">
                <a16:creationId xmlns:a16="http://schemas.microsoft.com/office/drawing/2014/main" id="{53250BE8-D1B2-532B-40D2-04C6EE6AE671}"/>
              </a:ext>
            </a:extLst>
          </p:cNvPr>
          <p:cNvSpPr/>
          <p:nvPr/>
        </p:nvSpPr>
        <p:spPr>
          <a:xfrm>
            <a:off x="9691027" y="99631"/>
            <a:ext cx="746666" cy="37102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🎵</a:t>
            </a:r>
          </a:p>
        </p:txBody>
      </p:sp>
      <p:sp>
        <p:nvSpPr>
          <p:cNvPr id="21" name="雲 20">
            <a:extLst>
              <a:ext uri="{FF2B5EF4-FFF2-40B4-BE49-F238E27FC236}">
                <a16:creationId xmlns:a16="http://schemas.microsoft.com/office/drawing/2014/main" id="{EAA75337-5047-4602-A8E2-0889B6482F3E}"/>
              </a:ext>
            </a:extLst>
          </p:cNvPr>
          <p:cNvSpPr/>
          <p:nvPr/>
        </p:nvSpPr>
        <p:spPr>
          <a:xfrm>
            <a:off x="10298410" y="99631"/>
            <a:ext cx="746666" cy="37102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🎶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2575CBC-DCA6-E3D2-C9E4-599E3D5F26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7" r="3254" b="23741"/>
          <a:stretch>
            <a:fillRect/>
          </a:stretch>
        </p:blipFill>
        <p:spPr>
          <a:xfrm>
            <a:off x="5703813" y="40273"/>
            <a:ext cx="3572869" cy="1027521"/>
          </a:xfrm>
          <a:prstGeom prst="rect">
            <a:avLst/>
          </a:prstGeom>
        </p:spPr>
      </p:pic>
      <p:sp>
        <p:nvSpPr>
          <p:cNvPr id="22" name="雲 21">
            <a:extLst>
              <a:ext uri="{FF2B5EF4-FFF2-40B4-BE49-F238E27FC236}">
                <a16:creationId xmlns:a16="http://schemas.microsoft.com/office/drawing/2014/main" id="{60B1630F-644A-F118-5AC2-0FC0C08700FA}"/>
              </a:ext>
            </a:extLst>
          </p:cNvPr>
          <p:cNvSpPr/>
          <p:nvPr/>
        </p:nvSpPr>
        <p:spPr>
          <a:xfrm>
            <a:off x="1668589" y="805446"/>
            <a:ext cx="1189951" cy="6661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accent1"/>
                </a:solidFill>
              </a:rPr>
              <a:t>(*^^*)</a:t>
            </a:r>
            <a:endParaRPr kumimoji="1" lang="ja-JP" altLang="en-US" sz="1200" dirty="0">
              <a:solidFill>
                <a:schemeClr val="accent1"/>
              </a:solidFill>
            </a:endParaRPr>
          </a:p>
        </p:txBody>
      </p:sp>
      <p:sp>
        <p:nvSpPr>
          <p:cNvPr id="23" name="雲 22">
            <a:extLst>
              <a:ext uri="{FF2B5EF4-FFF2-40B4-BE49-F238E27FC236}">
                <a16:creationId xmlns:a16="http://schemas.microsoft.com/office/drawing/2014/main" id="{B9337BA3-F3CD-3557-503E-F3A931596B72}"/>
              </a:ext>
            </a:extLst>
          </p:cNvPr>
          <p:cNvSpPr/>
          <p:nvPr/>
        </p:nvSpPr>
        <p:spPr>
          <a:xfrm>
            <a:off x="60459" y="916555"/>
            <a:ext cx="746666" cy="37102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🎵</a:t>
            </a:r>
          </a:p>
        </p:txBody>
      </p:sp>
      <p:sp>
        <p:nvSpPr>
          <p:cNvPr id="24" name="雲 23">
            <a:extLst>
              <a:ext uri="{FF2B5EF4-FFF2-40B4-BE49-F238E27FC236}">
                <a16:creationId xmlns:a16="http://schemas.microsoft.com/office/drawing/2014/main" id="{9D27E846-E3E1-70EA-8635-CD6235E19E03}"/>
              </a:ext>
            </a:extLst>
          </p:cNvPr>
          <p:cNvSpPr/>
          <p:nvPr/>
        </p:nvSpPr>
        <p:spPr>
          <a:xfrm>
            <a:off x="2928166" y="4131069"/>
            <a:ext cx="1226050" cy="95437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>
                <a:solidFill>
                  <a:schemeClr val="accent1"/>
                </a:solidFill>
              </a:rPr>
              <a:t>(*^^*)</a:t>
            </a:r>
            <a:endParaRPr kumimoji="1" lang="ja-JP" altLang="en-US" sz="1200" dirty="0">
              <a:solidFill>
                <a:schemeClr val="accent1"/>
              </a:solidFill>
            </a:endParaRPr>
          </a:p>
        </p:txBody>
      </p:sp>
      <p:sp>
        <p:nvSpPr>
          <p:cNvPr id="4" name="雲 3">
            <a:extLst>
              <a:ext uri="{FF2B5EF4-FFF2-40B4-BE49-F238E27FC236}">
                <a16:creationId xmlns:a16="http://schemas.microsoft.com/office/drawing/2014/main" id="{31EA18EA-9387-A9C4-151D-30CA9E19B4B4}"/>
              </a:ext>
            </a:extLst>
          </p:cNvPr>
          <p:cNvSpPr/>
          <p:nvPr/>
        </p:nvSpPr>
        <p:spPr>
          <a:xfrm flipH="1">
            <a:off x="3446402" y="566664"/>
            <a:ext cx="445669" cy="37102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🎵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DF49626B-E023-7EF0-7AE1-141C4F8D5C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7" r="3254" b="23741"/>
          <a:stretch>
            <a:fillRect/>
          </a:stretch>
        </p:blipFill>
        <p:spPr>
          <a:xfrm>
            <a:off x="2382375" y="187520"/>
            <a:ext cx="3227663" cy="75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41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B046253-3F82-F7B4-5508-48A73F990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6" t="35359" r="25357"/>
          <a:stretch>
            <a:fillRect/>
          </a:stretch>
        </p:blipFill>
        <p:spPr>
          <a:xfrm>
            <a:off x="10571912" y="2474330"/>
            <a:ext cx="1646287" cy="212824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593EB931-2DA2-1464-27C6-3D4DF98F3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3" b="13239"/>
          <a:stretch>
            <a:fillRect/>
          </a:stretch>
        </p:blipFill>
        <p:spPr>
          <a:xfrm rot="5400000">
            <a:off x="8495517" y="2280982"/>
            <a:ext cx="2573478" cy="223316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7DCD01D-3FC2-449E-2BF9-9696F74F4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221" y="4589076"/>
            <a:ext cx="3018430" cy="226382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C311EE41-0920-5F8D-6D53-5BDD3CD04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7"/>
            <a:ext cx="3616491" cy="203507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F8127F6-C294-B72A-38D0-80BB5CFE54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88" y="4495382"/>
            <a:ext cx="1759167" cy="234502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DD6FC32-6B75-034A-5C29-95A602117D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307" y="0"/>
            <a:ext cx="1338892" cy="237932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BB873AC-130A-48D0-4FE7-51D9B107A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63" y="2047561"/>
            <a:ext cx="4502650" cy="253373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3AA00BC-B1F7-3DC6-D850-6160D3B8FD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8"/>
          <a:stretch>
            <a:fillRect/>
          </a:stretch>
        </p:blipFill>
        <p:spPr>
          <a:xfrm>
            <a:off x="3548341" y="0"/>
            <a:ext cx="4205193" cy="214277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B96D0D7-5E55-5B3A-84FF-B0FDB68AC5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54" y="4533090"/>
            <a:ext cx="4126821" cy="232224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10B7A61-A095-8FB3-78A0-DCEF88CEED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7" r="25665"/>
          <a:stretch>
            <a:fillRect/>
          </a:stretch>
        </p:blipFill>
        <p:spPr>
          <a:xfrm rot="5400000">
            <a:off x="8231006" y="-516982"/>
            <a:ext cx="2128249" cy="3168351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C2DE574C-F4E0-3A25-3C56-E5A533E466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4" r="12832"/>
          <a:stretch>
            <a:fillRect/>
          </a:stretch>
        </p:blipFill>
        <p:spPr>
          <a:xfrm rot="5400000">
            <a:off x="213090" y="1841408"/>
            <a:ext cx="2452742" cy="287775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9184BA60-0BD2-5AEF-D16B-0CDCB77C4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7" t="40995" r="14247" b="30511"/>
          <a:stretch>
            <a:fillRect/>
          </a:stretch>
        </p:blipFill>
        <p:spPr>
          <a:xfrm>
            <a:off x="10898837" y="2358261"/>
            <a:ext cx="1293163" cy="39502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0AE0B1E3-1D9B-556F-A155-D41F4A0B5E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" y="4503185"/>
            <a:ext cx="1759166" cy="2345026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5255F444-25EF-1523-49B4-FBF4CC6D768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/>
          <a:stretch>
            <a:fillRect/>
          </a:stretch>
        </p:blipFill>
        <p:spPr>
          <a:xfrm rot="5400000">
            <a:off x="9988915" y="4642822"/>
            <a:ext cx="2263821" cy="21423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E812AA5-93CA-A83C-36CA-FAFA668E95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t="24971"/>
          <a:stretch>
            <a:fillRect/>
          </a:stretch>
        </p:blipFill>
        <p:spPr>
          <a:xfrm rot="5400000">
            <a:off x="2344571" y="2539604"/>
            <a:ext cx="2501095" cy="1485882"/>
          </a:xfrm>
          <a:prstGeom prst="rect">
            <a:avLst/>
          </a:prstGeom>
        </p:spPr>
      </p:pic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64491DC-036E-ADE1-DA4D-28E427A66F7A}"/>
              </a:ext>
            </a:extLst>
          </p:cNvPr>
          <p:cNvSpPr/>
          <p:nvPr/>
        </p:nvSpPr>
        <p:spPr>
          <a:xfrm>
            <a:off x="422568" y="17592"/>
            <a:ext cx="3233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2026.3.28</a:t>
            </a:r>
            <a:endParaRPr lang="ja-JP" altLang="en-US" sz="5400" b="0" cap="none" spc="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0339724-CBB3-0CB4-D98B-32CEC311D369}"/>
              </a:ext>
            </a:extLst>
          </p:cNvPr>
          <p:cNvSpPr/>
          <p:nvPr/>
        </p:nvSpPr>
        <p:spPr>
          <a:xfrm>
            <a:off x="3372337" y="4187269"/>
            <a:ext cx="39645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ポップサーカス</a:t>
            </a:r>
            <a:endParaRPr lang="ja-JP" altLang="en-US" sz="4800" b="1" cap="none" spc="0" dirty="0">
              <a:ln w="6600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4278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EB04507-E144-5687-6CE2-1B84D34CC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6" y="2658359"/>
            <a:ext cx="12169385" cy="302600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662D01A-76EA-C48C-FDCF-919CF85F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54" y="15327"/>
            <a:ext cx="2801188" cy="210136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20E2D4F-E5AE-B15D-3ED2-7EFD1BAB2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28" r="29756" b="25420"/>
          <a:stretch>
            <a:fillRect/>
          </a:stretch>
        </p:blipFill>
        <p:spPr>
          <a:xfrm>
            <a:off x="5540184" y="4854755"/>
            <a:ext cx="2208649" cy="200564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221237-0CAA-6ADE-72C7-C40407325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96" y="1981010"/>
            <a:ext cx="2632626" cy="197491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4B711F4-5887-2917-35F0-35A74BE07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64" y="4899531"/>
            <a:ext cx="2633220" cy="197491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348A407-D3F8-3F32-4DE8-C0CC7C3C40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5" y="9426"/>
            <a:ext cx="2632626" cy="197491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A7E4A93-4CF9-31D4-8006-BEE0456817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54" y="1988731"/>
            <a:ext cx="1481521" cy="197491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F679D72-CC9E-8EEC-6297-D94B0B0A77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9" t="27262" b="1"/>
          <a:stretch>
            <a:fillRect/>
          </a:stretch>
        </p:blipFill>
        <p:spPr>
          <a:xfrm>
            <a:off x="2612130" y="1974914"/>
            <a:ext cx="2670106" cy="200514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19BAFFD-D87F-492F-21D4-E5A59C0129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757" y="21195"/>
            <a:ext cx="2632626" cy="1974915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979E68DF-28CE-DE1E-27FB-DC6BA07EF2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34" y="1996110"/>
            <a:ext cx="2633220" cy="1974915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362BF45-BD5F-3C0E-1CE5-7F26634B01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64" y="4876063"/>
            <a:ext cx="1481186" cy="197491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4DFB5FD7-394D-3B5C-3DA0-BF2DB85A0E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47" y="18854"/>
            <a:ext cx="2632626" cy="197491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F7EB635B-E519-FED6-27C6-9236A10F05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349" y="4881346"/>
            <a:ext cx="1481521" cy="1974915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5A4E1A61-0170-FC4D-ABFC-326FC4B742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65" y="4899532"/>
            <a:ext cx="1481521" cy="1974915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409E93D5-B782-8569-DC2A-CFF790F18A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479" y="1983692"/>
            <a:ext cx="1481521" cy="1974915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780E50B9-70EF-3F47-FB65-0E452AC8B5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36" y="2005145"/>
            <a:ext cx="1481521" cy="197491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7CD5C162-A028-75CD-E5CF-BA1507B675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33" y="4883036"/>
            <a:ext cx="1481521" cy="197491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9D002ECB-AE7C-A789-EB00-D36B3B9C85C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36" y="7535"/>
            <a:ext cx="1481186" cy="197491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37993C97-70C1-C0BF-9D58-C7E15145E0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2492"/>
            <a:ext cx="1481186" cy="1974915"/>
          </a:xfrm>
          <a:prstGeom prst="rect">
            <a:avLst/>
          </a:prstGeom>
        </p:spPr>
      </p:pic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A8932ECF-3E4B-5368-4CA6-340FB1853456}"/>
              </a:ext>
            </a:extLst>
          </p:cNvPr>
          <p:cNvSpPr/>
          <p:nvPr/>
        </p:nvSpPr>
        <p:spPr>
          <a:xfrm>
            <a:off x="201394" y="3959706"/>
            <a:ext cx="3233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0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2026.3.30</a:t>
            </a:r>
            <a:endParaRPr lang="ja-JP" altLang="en-US" sz="5400" b="0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55953816-CA31-5C6E-5D0A-A40AC7EB3CB0}"/>
              </a:ext>
            </a:extLst>
          </p:cNvPr>
          <p:cNvSpPr/>
          <p:nvPr/>
        </p:nvSpPr>
        <p:spPr>
          <a:xfrm>
            <a:off x="7589598" y="4002305"/>
            <a:ext cx="36840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cap="none" spc="0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カラオケ大会</a:t>
            </a:r>
          </a:p>
        </p:txBody>
      </p:sp>
    </p:spTree>
    <p:extLst>
      <p:ext uri="{BB962C8B-B14F-4D97-AF65-F5344CB8AC3E}">
        <p14:creationId xmlns:p14="http://schemas.microsoft.com/office/powerpoint/2010/main" val="3917151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C2EC370B-C9F9-86B6-8342-90FACA650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841" y="0"/>
            <a:ext cx="12276841" cy="691067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12D0475-3962-7BAE-A54A-9946EAA22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434">
            <a:off x="9304763" y="3432840"/>
            <a:ext cx="2349295" cy="3131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BEE6C28-9649-7B24-D9D9-5AB1EEBDF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5"/>
          <a:stretch>
            <a:fillRect/>
          </a:stretch>
        </p:blipFill>
        <p:spPr>
          <a:xfrm rot="244450">
            <a:off x="359594" y="520221"/>
            <a:ext cx="1527142" cy="2903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53CC661-8D2D-77B6-6A09-AA5043966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1" r="22465"/>
          <a:stretch>
            <a:fillRect/>
          </a:stretch>
        </p:blipFill>
        <p:spPr>
          <a:xfrm rot="411452">
            <a:off x="5573778" y="1438250"/>
            <a:ext cx="2653430" cy="1957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3768010-2B01-FD6F-E66E-B521ED8ACB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t="16928" r="32355" b="31897"/>
          <a:stretch>
            <a:fillRect/>
          </a:stretch>
        </p:blipFill>
        <p:spPr>
          <a:xfrm rot="21370125">
            <a:off x="8235114" y="1618553"/>
            <a:ext cx="3250278" cy="1957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8123D24-36BC-9702-4AC2-3C9B5F156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/>
          <a:stretch>
            <a:fillRect/>
          </a:stretch>
        </p:blipFill>
        <p:spPr>
          <a:xfrm>
            <a:off x="1921933" y="622819"/>
            <a:ext cx="1768116" cy="2886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7EE2658-C99E-41EF-FC11-739410A6A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175"/>
          <a:stretch>
            <a:fillRect/>
          </a:stretch>
        </p:blipFill>
        <p:spPr>
          <a:xfrm rot="358376">
            <a:off x="3835545" y="686510"/>
            <a:ext cx="1752644" cy="2855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E2F6125-E7F5-4508-6207-BB42288A2002}"/>
              </a:ext>
            </a:extLst>
          </p:cNvPr>
          <p:cNvGrpSpPr/>
          <p:nvPr/>
        </p:nvGrpSpPr>
        <p:grpSpPr>
          <a:xfrm>
            <a:off x="2895289" y="3545525"/>
            <a:ext cx="5192837" cy="3109078"/>
            <a:chOff x="3076481" y="3707220"/>
            <a:chExt cx="5192837" cy="3109078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7C72FD5-63FD-7F40-2246-4151A0A5C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64"/>
            <a:stretch>
              <a:fillRect/>
            </a:stretch>
          </p:blipFill>
          <p:spPr>
            <a:xfrm>
              <a:off x="3076481" y="3707220"/>
              <a:ext cx="2860502" cy="31090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D999ECC0-6ADD-D108-9030-B0720CC22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983" y="3707220"/>
              <a:ext cx="2332335" cy="31090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90DD7E13-18A9-C883-A1BE-693E0AF176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5">
            <a:off x="381866" y="3521336"/>
            <a:ext cx="2332335" cy="3109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BF1D8D3-D2D6-C411-10FC-B87D920E3E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5" t="8270" r="-1"/>
          <a:stretch>
            <a:fillRect/>
          </a:stretch>
        </p:blipFill>
        <p:spPr>
          <a:xfrm>
            <a:off x="8077537" y="3534221"/>
            <a:ext cx="1015131" cy="3131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0C33A77-32A9-E22F-35EB-FF3AC8F59B1A}"/>
              </a:ext>
            </a:extLst>
          </p:cNvPr>
          <p:cNvSpPr/>
          <p:nvPr/>
        </p:nvSpPr>
        <p:spPr>
          <a:xfrm>
            <a:off x="5525112" y="-31224"/>
            <a:ext cx="3233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0" cap="none" spc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2026.3.30</a:t>
            </a:r>
            <a:endParaRPr lang="ja-JP" altLang="en-US" sz="5400" b="0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8738416-49A5-FBB8-8852-7BBF2889183D}"/>
              </a:ext>
            </a:extLst>
          </p:cNvPr>
          <p:cNvSpPr/>
          <p:nvPr/>
        </p:nvSpPr>
        <p:spPr>
          <a:xfrm>
            <a:off x="5805185" y="615947"/>
            <a:ext cx="56092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クッキング　</a:t>
            </a:r>
            <a:r>
              <a:rPr lang="ja-JP" alt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目</a:t>
            </a:r>
            <a:r>
              <a:rPr lang="ja-JP" alt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玉</a:t>
            </a:r>
            <a:r>
              <a:rPr lang="ja-JP" alt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焼き</a:t>
            </a:r>
            <a:endParaRPr lang="ja-JP" altLang="en-US" sz="4800" b="1" cap="none" spc="0" dirty="0">
              <a:ln w="6600">
                <a:solidFill>
                  <a:schemeClr val="bg1"/>
                </a:solidFill>
                <a:prstDash val="solid"/>
              </a:ln>
              <a:solidFill>
                <a:srgbClr val="CC00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E6A3505-D38B-10A2-96ED-B9E0515B1C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982" y="-224146"/>
            <a:ext cx="1271792" cy="128635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079F141-B409-ED5E-BCEF-F11D26A2B4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13" y="5861881"/>
            <a:ext cx="1271792" cy="128635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63C5D5A-1BCA-45D7-D67B-7239DAF362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544" y="1062208"/>
            <a:ext cx="1271792" cy="1286354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CA2CC3A-5A98-F580-C9E2-86B2692CD8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04" y="5861881"/>
            <a:ext cx="1271792" cy="12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06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43</Words>
  <Application>Microsoft Office PowerPoint</Application>
  <PresentationFormat>ワイド画面</PresentationFormat>
  <Paragraphs>30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HGP創英角ﾎﾟｯﾌﾟ体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京美 左海</dc:creator>
  <cp:lastModifiedBy>京美 左海</cp:lastModifiedBy>
  <cp:revision>12</cp:revision>
  <dcterms:created xsi:type="dcterms:W3CDTF">2026-05-10T14:15:25Z</dcterms:created>
  <dcterms:modified xsi:type="dcterms:W3CDTF">2026-05-31T04:31:17Z</dcterms:modified>
</cp:coreProperties>
</file>