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1D4B4-1352-4715-906C-8CC7E757FB6E}" type="datetimeFigureOut">
              <a:rPr kumimoji="1" lang="ja-JP" altLang="en-US" smtClean="0"/>
              <a:t>2017/7/11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3717B-1CC5-47B2-9334-0111E0C333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8824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1D4B4-1352-4715-906C-8CC7E757FB6E}" type="datetimeFigureOut">
              <a:rPr kumimoji="1" lang="ja-JP" altLang="en-US" smtClean="0"/>
              <a:t>2017/7/11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3717B-1CC5-47B2-9334-0111E0C333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8616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1D4B4-1352-4715-906C-8CC7E757FB6E}" type="datetimeFigureOut">
              <a:rPr kumimoji="1" lang="ja-JP" altLang="en-US" smtClean="0"/>
              <a:t>2017/7/11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3717B-1CC5-47B2-9334-0111E0C333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5778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1D4B4-1352-4715-906C-8CC7E757FB6E}" type="datetimeFigureOut">
              <a:rPr kumimoji="1" lang="ja-JP" altLang="en-US" smtClean="0"/>
              <a:t>2017/7/11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3717B-1CC5-47B2-9334-0111E0C333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6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1D4B4-1352-4715-906C-8CC7E757FB6E}" type="datetimeFigureOut">
              <a:rPr kumimoji="1" lang="ja-JP" altLang="en-US" smtClean="0"/>
              <a:t>2017/7/11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3717B-1CC5-47B2-9334-0111E0C333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6317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1D4B4-1352-4715-906C-8CC7E757FB6E}" type="datetimeFigureOut">
              <a:rPr kumimoji="1" lang="ja-JP" altLang="en-US" smtClean="0"/>
              <a:t>2017/7/11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3717B-1CC5-47B2-9334-0111E0C333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9804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1D4B4-1352-4715-906C-8CC7E757FB6E}" type="datetimeFigureOut">
              <a:rPr kumimoji="1" lang="ja-JP" altLang="en-US" smtClean="0"/>
              <a:t>2017/7/11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3717B-1CC5-47B2-9334-0111E0C333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13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1D4B4-1352-4715-906C-8CC7E757FB6E}" type="datetimeFigureOut">
              <a:rPr kumimoji="1" lang="ja-JP" altLang="en-US" smtClean="0"/>
              <a:t>2017/7/11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3717B-1CC5-47B2-9334-0111E0C333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368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1D4B4-1352-4715-906C-8CC7E757FB6E}" type="datetimeFigureOut">
              <a:rPr kumimoji="1" lang="ja-JP" altLang="en-US" smtClean="0"/>
              <a:t>2017/7/11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3717B-1CC5-47B2-9334-0111E0C333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3686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1D4B4-1352-4715-906C-8CC7E757FB6E}" type="datetimeFigureOut">
              <a:rPr kumimoji="1" lang="ja-JP" altLang="en-US" smtClean="0"/>
              <a:t>2017/7/11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3717B-1CC5-47B2-9334-0111E0C333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3817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1D4B4-1352-4715-906C-8CC7E757FB6E}" type="datetimeFigureOut">
              <a:rPr kumimoji="1" lang="ja-JP" altLang="en-US" smtClean="0"/>
              <a:t>2017/7/11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3717B-1CC5-47B2-9334-0111E0C333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5906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1D4B4-1352-4715-906C-8CC7E757FB6E}" type="datetimeFigureOut">
              <a:rPr kumimoji="1" lang="ja-JP" altLang="en-US" smtClean="0"/>
              <a:t>2017/7/11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3717B-1CC5-47B2-9334-0111E0C333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2410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2547715"/>
          </a:xfrm>
        </p:spPr>
        <p:txBody>
          <a:bodyPr>
            <a:normAutofit fontScale="90000"/>
          </a:bodyPr>
          <a:lstStyle/>
          <a:p>
            <a:r>
              <a:rPr kumimoji="1" lang="ja-JP" altLang="en-US" sz="8800" dirty="0" smtClean="0"/>
              <a:t>アミ通信</a:t>
            </a:r>
            <a:r>
              <a:rPr kumimoji="1" lang="en-US" altLang="ja-JP" sz="8800" dirty="0" smtClean="0"/>
              <a:t/>
            </a:r>
            <a:br>
              <a:rPr kumimoji="1" lang="en-US" altLang="ja-JP" sz="8800" dirty="0" smtClean="0"/>
            </a:br>
            <a:r>
              <a:rPr lang="ja-JP" altLang="en-US" dirty="0"/>
              <a:t>５月号</a:t>
            </a:r>
            <a:r>
              <a:rPr kumimoji="1" lang="en-US" altLang="ja-JP" sz="8800" dirty="0" smtClean="0"/>
              <a:t/>
            </a:r>
            <a:br>
              <a:rPr kumimoji="1" lang="en-US" altLang="ja-JP" sz="8800" dirty="0" smtClean="0"/>
            </a:br>
            <a:endParaRPr kumimoji="1" lang="ja-JP" altLang="en-US" sz="5400" dirty="0"/>
          </a:p>
        </p:txBody>
      </p:sp>
      <p:pic>
        <p:nvPicPr>
          <p:cNvPr id="1026" name="Picture 2" descr="C:\Users\pc-user\Desktop\yjimage[2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36912"/>
            <a:ext cx="3600400" cy="3747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c-user\Desktop\yjimage[5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996952"/>
            <a:ext cx="3391607" cy="349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1755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1"/>
          <p:cNvSpPr/>
          <p:nvPr/>
        </p:nvSpPr>
        <p:spPr>
          <a:xfrm>
            <a:off x="1592248" y="260648"/>
            <a:ext cx="5976664" cy="122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端午の節句</a:t>
            </a:r>
            <a:endParaRPr kumimoji="1" lang="en-US" altLang="ja-JP" sz="66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2857500" cy="1123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036" y="2996952"/>
            <a:ext cx="2859087" cy="1127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565" y="5301208"/>
            <a:ext cx="2859087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 descr="C:\Users\pc-user\Desktop\写真５月号\こどもの日（１）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105" y="1636970"/>
            <a:ext cx="4399524" cy="329839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pc-user\Desktop\写真５月号\こどもの日（２）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83936"/>
            <a:ext cx="3301256" cy="440611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5589240"/>
            <a:ext cx="2859087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円形吹き出し 2"/>
          <p:cNvSpPr/>
          <p:nvPr/>
        </p:nvSpPr>
        <p:spPr>
          <a:xfrm>
            <a:off x="2339752" y="4686993"/>
            <a:ext cx="2736304" cy="1177778"/>
          </a:xfrm>
          <a:prstGeom prst="wedgeEllipseCallout">
            <a:avLst>
              <a:gd name="adj1" fmla="val -87667"/>
              <a:gd name="adj2" fmla="val -48429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mtClean="0"/>
              <a:t>かっこいいな～</a:t>
            </a:r>
            <a:r>
              <a:rPr kumimoji="1" lang="en-US" altLang="ja-JP" dirty="0" smtClean="0"/>
              <a:t>(^^)/</a:t>
            </a:r>
            <a:endParaRPr kumimoji="1" lang="ja-JP" altLang="en-US" dirty="0"/>
          </a:p>
        </p:txBody>
      </p:sp>
      <p:sp>
        <p:nvSpPr>
          <p:cNvPr id="4" name="円形吹き出し 3"/>
          <p:cNvSpPr/>
          <p:nvPr/>
        </p:nvSpPr>
        <p:spPr>
          <a:xfrm>
            <a:off x="2567016" y="1701264"/>
            <a:ext cx="2365024" cy="1051485"/>
          </a:xfrm>
          <a:prstGeom prst="wedgeEllipseCallout">
            <a:avLst>
              <a:gd name="adj1" fmla="val 64703"/>
              <a:gd name="adj2" fmla="val 4306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kumimoji="1" lang="ja-JP" alt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強そうだな～</a:t>
            </a:r>
            <a:endParaRPr kumimoji="1" lang="en-US" altLang="ja-JP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altLang="ja-JP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</a:t>
            </a:r>
            <a:r>
              <a:rPr lang="ja-JP" alt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＠</a:t>
            </a:r>
            <a:r>
              <a:rPr lang="en-US" altLang="ja-JP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_</a:t>
            </a:r>
            <a:r>
              <a:rPr lang="ja-JP" alt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＠</a:t>
            </a:r>
            <a:r>
              <a:rPr lang="en-US" altLang="ja-JP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;)</a:t>
            </a:r>
            <a:endParaRPr kumimoji="1" lang="ja-JP" alt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758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79597"/>
            <a:ext cx="28575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3" y="186424"/>
            <a:ext cx="2857500" cy="12858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3" y="5295445"/>
            <a:ext cx="28575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071" y="5294544"/>
            <a:ext cx="28575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786063"/>
            <a:ext cx="28575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786063"/>
            <a:ext cx="28575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pc-user\Desktop\写真５月号\こどもの日（３）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389" y="79597"/>
            <a:ext cx="4398375" cy="329753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円形吹き出し 3"/>
          <p:cNvSpPr/>
          <p:nvPr/>
        </p:nvSpPr>
        <p:spPr>
          <a:xfrm>
            <a:off x="6055825" y="79597"/>
            <a:ext cx="3035746" cy="960807"/>
          </a:xfrm>
          <a:prstGeom prst="wedgeEllipseCallout">
            <a:avLst>
              <a:gd name="adj1" fmla="val -77368"/>
              <a:gd name="adj2" fmla="val 57903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かぶれるかな～</a:t>
            </a:r>
            <a:endParaRPr lang="en-US" altLang="ja-JP" dirty="0" smtClean="0"/>
          </a:p>
          <a:p>
            <a:pPr algn="ctr"/>
            <a:r>
              <a:rPr kumimoji="1" lang="en-US" altLang="ja-JP" dirty="0" smtClean="0"/>
              <a:t>(^^)/</a:t>
            </a:r>
          </a:p>
        </p:txBody>
      </p:sp>
      <p:pic>
        <p:nvPicPr>
          <p:cNvPr id="1026" name="Picture 2" descr="C:\Users\pc-user\Desktop\写真５月号\かぶと　しょうた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2" t="17910"/>
          <a:stretch/>
        </p:blipFill>
        <p:spPr bwMode="auto">
          <a:xfrm>
            <a:off x="-19570" y="1743988"/>
            <a:ext cx="4707598" cy="337002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c-user\Desktop\写真５月号\かぶと　達也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418" y="3043341"/>
            <a:ext cx="2882280" cy="38469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円形吹き出し 1"/>
          <p:cNvSpPr/>
          <p:nvPr/>
        </p:nvSpPr>
        <p:spPr>
          <a:xfrm>
            <a:off x="49823" y="3933056"/>
            <a:ext cx="2422535" cy="1361488"/>
          </a:xfrm>
          <a:prstGeom prst="wedgeEllipseCallout">
            <a:avLst>
              <a:gd name="adj1" fmla="val 50013"/>
              <a:gd name="adj2" fmla="val -65624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かっこいいな～</a:t>
            </a:r>
            <a:endParaRPr lang="en-US" altLang="ja-JP" dirty="0"/>
          </a:p>
          <a:p>
            <a:pPr algn="ctr"/>
            <a:r>
              <a:rPr lang="en-US" altLang="ja-JP" dirty="0"/>
              <a:t>(^_^)</a:t>
            </a:r>
            <a:endParaRPr kumimoji="1" lang="ja-JP" altLang="en-US" dirty="0"/>
          </a:p>
        </p:txBody>
      </p:sp>
      <p:sp>
        <p:nvSpPr>
          <p:cNvPr id="3" name="円形吹き出し 2"/>
          <p:cNvSpPr/>
          <p:nvPr/>
        </p:nvSpPr>
        <p:spPr>
          <a:xfrm>
            <a:off x="6648822" y="3377132"/>
            <a:ext cx="2243658" cy="771948"/>
          </a:xfrm>
          <a:prstGeom prst="wedgeEllipseCallout">
            <a:avLst>
              <a:gd name="adj1" fmla="val -34449"/>
              <a:gd name="adj2" fmla="val 190065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mtClean="0"/>
              <a:t>ぼくもかぶってみた</a:t>
            </a:r>
            <a:r>
              <a:rPr kumimoji="1" lang="en-US" altLang="ja-JP" dirty="0" smtClean="0"/>
              <a:t>(^○^)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9035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282352" y="404664"/>
            <a:ext cx="3929281" cy="646331"/>
          </a:xfrm>
          <a:prstGeom prst="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ja-JP" alt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シャボン</a:t>
            </a:r>
            <a:r>
              <a:rPr lang="ja-JP" alt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玉したよ</a:t>
            </a:r>
            <a:r>
              <a:rPr lang="ja-JP" alt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♪</a:t>
            </a:r>
            <a:endParaRPr lang="ja-JP" alt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C:\Users\pc-user\Desktop\写真５月号\シャボン玉２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88" t="6282" r="23674"/>
          <a:stretch/>
        </p:blipFill>
        <p:spPr bwMode="auto">
          <a:xfrm>
            <a:off x="282350" y="1016004"/>
            <a:ext cx="3929281" cy="51954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c-user\Desktop\写真５月号\枕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1" t="10524" r="16129"/>
          <a:stretch/>
        </p:blipFill>
        <p:spPr bwMode="auto">
          <a:xfrm>
            <a:off x="5431792" y="277183"/>
            <a:ext cx="3327400" cy="56419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正方形/長方形 4"/>
          <p:cNvSpPr/>
          <p:nvPr/>
        </p:nvSpPr>
        <p:spPr>
          <a:xfrm>
            <a:off x="4932040" y="5927143"/>
            <a:ext cx="3827152" cy="646331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ja-JP" alt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私のお気に入り</a:t>
            </a:r>
            <a:endParaRPr lang="ja-JP" alt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円形吹き出し 1"/>
          <p:cNvSpPr/>
          <p:nvPr/>
        </p:nvSpPr>
        <p:spPr>
          <a:xfrm>
            <a:off x="2051144" y="4137778"/>
            <a:ext cx="1944792" cy="1656184"/>
          </a:xfrm>
          <a:prstGeom prst="wedgeEllipseCallout">
            <a:avLst>
              <a:gd name="adj1" fmla="val -38922"/>
              <a:gd name="adj2" fmla="val -71706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シャボン</a:t>
            </a:r>
            <a:r>
              <a:rPr lang="ja-JP" alt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玉飛んだ～</a:t>
            </a:r>
            <a:r>
              <a:rPr kumimoji="1" lang="ja-JP" alt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♪</a:t>
            </a:r>
            <a:endParaRPr kumimoji="1" lang="ja-JP" altLang="en-US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円形吹き出し 2"/>
          <p:cNvSpPr/>
          <p:nvPr/>
        </p:nvSpPr>
        <p:spPr>
          <a:xfrm>
            <a:off x="5859578" y="2318527"/>
            <a:ext cx="2880320" cy="1212834"/>
          </a:xfrm>
          <a:prstGeom prst="wedgeEllipseCallout">
            <a:avLst>
              <a:gd name="adj1" fmla="val 4093"/>
              <a:gd name="adj2" fmla="val -97046"/>
            </a:avLst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kumimoji="1" lang="ja-JP" alt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このクッション私のお気に入り♥</a:t>
            </a:r>
            <a:endParaRPr kumimoji="1" lang="ja-JP" alt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3211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316162" y="108007"/>
            <a:ext cx="2573141" cy="923330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ja-JP" alt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仲良し♥</a:t>
            </a:r>
            <a:endParaRPr lang="ja-JP" alt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 descr="C:\Users\pc-user\Desktop\写真５月号\梨杏ちゃんと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62" y="986008"/>
            <a:ext cx="3661544" cy="48869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686" y="1268760"/>
            <a:ext cx="4864587" cy="3685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正方形/長方形 5"/>
          <p:cNvSpPr/>
          <p:nvPr/>
        </p:nvSpPr>
        <p:spPr>
          <a:xfrm>
            <a:off x="4139952" y="5229200"/>
            <a:ext cx="4743606" cy="923330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ja-JP" altLang="en-U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バランスボール</a:t>
            </a:r>
            <a:endParaRPr lang="ja-JP" altLang="en-US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円形吹き出し 6"/>
          <p:cNvSpPr/>
          <p:nvPr/>
        </p:nvSpPr>
        <p:spPr>
          <a:xfrm>
            <a:off x="5004048" y="569672"/>
            <a:ext cx="2808312" cy="699088"/>
          </a:xfrm>
          <a:prstGeom prst="wedgeEllipseCallout">
            <a:avLst>
              <a:gd name="adj1" fmla="val -6110"/>
              <a:gd name="adj2" fmla="val 104758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上手に跳ねているかな？</a:t>
            </a:r>
            <a:r>
              <a:rPr kumimoji="1" lang="en-US" altLang="ja-JP" dirty="0" smtClean="0"/>
              <a:t>(^_^)</a:t>
            </a:r>
            <a:endParaRPr kumimoji="1" lang="ja-JP" altLang="en-US" dirty="0"/>
          </a:p>
        </p:txBody>
      </p:sp>
      <p:sp>
        <p:nvSpPr>
          <p:cNvPr id="8" name="円形吹き出し 7"/>
          <p:cNvSpPr/>
          <p:nvPr/>
        </p:nvSpPr>
        <p:spPr>
          <a:xfrm>
            <a:off x="1763688" y="3270244"/>
            <a:ext cx="953044" cy="2117712"/>
          </a:xfrm>
          <a:prstGeom prst="wedgeEllipseCallout">
            <a:avLst>
              <a:gd name="adj1" fmla="val 55923"/>
              <a:gd name="adj2" fmla="val -7434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円形吹き出し 1"/>
          <p:cNvSpPr/>
          <p:nvPr/>
        </p:nvSpPr>
        <p:spPr>
          <a:xfrm>
            <a:off x="1259632" y="3212976"/>
            <a:ext cx="2232248" cy="2232248"/>
          </a:xfrm>
          <a:prstGeom prst="wedgeEllipseCallout">
            <a:avLst>
              <a:gd name="adj1" fmla="val -39341"/>
              <a:gd name="adj2" fmla="val -6480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私達仲がいいのよね～♥</a:t>
            </a:r>
            <a:endParaRPr kumimoji="1" lang="en-US" altLang="ja-JP" dirty="0" smtClean="0"/>
          </a:p>
          <a:p>
            <a:pPr algn="ctr"/>
            <a:r>
              <a:rPr lang="en-US" altLang="ja-JP" dirty="0"/>
              <a:t>(~o~)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0867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71613"/>
            <a:ext cx="7620000" cy="391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正方形/長方形 1"/>
          <p:cNvSpPr/>
          <p:nvPr/>
        </p:nvSpPr>
        <p:spPr>
          <a:xfrm>
            <a:off x="3321648" y="5085184"/>
            <a:ext cx="2520242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リハビリ</a:t>
            </a:r>
            <a:endParaRPr lang="ja-JP" alt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円形吹き出し 2"/>
          <p:cNvSpPr/>
          <p:nvPr/>
        </p:nvSpPr>
        <p:spPr>
          <a:xfrm>
            <a:off x="3995936" y="404664"/>
            <a:ext cx="3168352" cy="1368152"/>
          </a:xfrm>
          <a:prstGeom prst="wedgeEllipseCallout">
            <a:avLst>
              <a:gd name="adj1" fmla="val 35"/>
              <a:gd name="adj2" fmla="val 12042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気持ちいい♥</a:t>
            </a:r>
            <a:endParaRPr kumimoji="1" lang="en-US" altLang="ja-JP" dirty="0" smtClean="0"/>
          </a:p>
          <a:p>
            <a:pPr algn="ctr"/>
            <a:r>
              <a:rPr lang="en-US" altLang="ja-JP" dirty="0"/>
              <a:t>(*^_^*)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4292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2707682" y="116632"/>
            <a:ext cx="3695242" cy="923330"/>
          </a:xfrm>
          <a:prstGeom prst="rect">
            <a:avLst/>
          </a:prstGeom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ja-JP" alt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♪誕生会♪</a:t>
            </a:r>
            <a:endParaRPr lang="ja-JP" alt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F:\アミ写真\山田慧\誕生日集合写真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90" b="1770"/>
          <a:stretch/>
        </p:blipFill>
        <p:spPr bwMode="auto">
          <a:xfrm>
            <a:off x="5076056" y="3133270"/>
            <a:ext cx="3673252" cy="35857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アミ写真\山田慧\誕生日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26" y="1124743"/>
            <a:ext cx="4191490" cy="55942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円/楕円 3"/>
          <p:cNvSpPr/>
          <p:nvPr/>
        </p:nvSpPr>
        <p:spPr>
          <a:xfrm>
            <a:off x="4716016" y="1340768"/>
            <a:ext cx="4033292" cy="179250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kumimoji="1" lang="ja-JP" alt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お誕生日おめでとう</a:t>
            </a:r>
            <a:endParaRPr lang="en-US" altLang="ja-JP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ja-JP" alt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素敵な１年を過ごしてくださいネ♥</a:t>
            </a:r>
            <a:endParaRPr kumimoji="1" lang="ja-JP" altLang="en-US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643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93</Words>
  <Application>Microsoft Office PowerPoint</Application>
  <PresentationFormat>画面に合わせる (4:3)</PresentationFormat>
  <Paragraphs>25</Paragraphs>
  <Slides>7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8" baseType="lpstr">
      <vt:lpstr>Office ​​テーマ</vt:lpstr>
      <vt:lpstr>アミ通信 ５月号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アミ通信 ５月号</dc:title>
  <dc:creator>FJ-USER</dc:creator>
  <cp:lastModifiedBy>FJ-USER</cp:lastModifiedBy>
  <cp:revision>21</cp:revision>
  <dcterms:created xsi:type="dcterms:W3CDTF">2017-06-20T01:12:32Z</dcterms:created>
  <dcterms:modified xsi:type="dcterms:W3CDTF">2017-07-11T01:54:23Z</dcterms:modified>
</cp:coreProperties>
</file>